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595"/>
  </p:normalViewPr>
  <p:slideViewPr>
    <p:cSldViewPr snapToGrid="0" snapToObjects="1">
      <p:cViewPr varScale="1">
        <p:scale>
          <a:sx n="95" d="100"/>
          <a:sy n="95" d="100"/>
        </p:scale>
        <p:origin x="200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2C4A6-FD92-BD48-8C89-BEBDD3CDCBAC}" type="datetimeFigureOut">
              <a:rPr lang="en-US" smtClean="0"/>
              <a:t>6/5/17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6DBC0-44AA-6B48-90E7-38D36EE15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197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2C4A6-FD92-BD48-8C89-BEBDD3CDCBAC}" type="datetimeFigureOut">
              <a:rPr lang="en-US" smtClean="0"/>
              <a:t>6/5/17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6DBC0-44AA-6B48-90E7-38D36EE15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335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2C4A6-FD92-BD48-8C89-BEBDD3CDCBAC}" type="datetimeFigureOut">
              <a:rPr lang="en-US" smtClean="0"/>
              <a:t>6/5/17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6DBC0-44AA-6B48-90E7-38D36EE15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798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2C4A6-FD92-BD48-8C89-BEBDD3CDCBAC}" type="datetimeFigureOut">
              <a:rPr lang="en-US" smtClean="0"/>
              <a:t>6/5/17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6DBC0-44AA-6B48-90E7-38D36EE15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255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2C4A6-FD92-BD48-8C89-BEBDD3CDCBAC}" type="datetimeFigureOut">
              <a:rPr lang="en-US" smtClean="0"/>
              <a:t>6/5/17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6DBC0-44AA-6B48-90E7-38D36EE15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215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2C4A6-FD92-BD48-8C89-BEBDD3CDCBAC}" type="datetimeFigureOut">
              <a:rPr lang="en-US" smtClean="0"/>
              <a:t>6/5/17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6DBC0-44AA-6B48-90E7-38D36EE15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910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2C4A6-FD92-BD48-8C89-BEBDD3CDCBAC}" type="datetimeFigureOut">
              <a:rPr lang="en-US" smtClean="0"/>
              <a:t>6/5/17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6DBC0-44AA-6B48-90E7-38D36EE15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390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2C4A6-FD92-BD48-8C89-BEBDD3CDCBAC}" type="datetimeFigureOut">
              <a:rPr lang="en-US" smtClean="0"/>
              <a:t>6/5/17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6DBC0-44AA-6B48-90E7-38D36EE15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873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2C4A6-FD92-BD48-8C89-BEBDD3CDCBAC}" type="datetimeFigureOut">
              <a:rPr lang="en-US" smtClean="0"/>
              <a:t>6/5/17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6DBC0-44AA-6B48-90E7-38D36EE15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130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2C4A6-FD92-BD48-8C89-BEBDD3CDCBAC}" type="datetimeFigureOut">
              <a:rPr lang="en-US" smtClean="0"/>
              <a:t>6/5/17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6DBC0-44AA-6B48-90E7-38D36EE15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38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2C4A6-FD92-BD48-8C89-BEBDD3CDCBAC}" type="datetimeFigureOut">
              <a:rPr lang="en-US" smtClean="0"/>
              <a:t>6/5/17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6DBC0-44AA-6B48-90E7-38D36EE15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038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2C4A6-FD92-BD48-8C89-BEBDD3CDCBAC}" type="datetimeFigureOut">
              <a:rPr lang="en-US" smtClean="0"/>
              <a:t>6/5/17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86DBC0-44AA-6B48-90E7-38D36EE15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435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718" y="2194111"/>
            <a:ext cx="10058400" cy="1929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9211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440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Megan Goebel</dc:creator>
  <cp:lastModifiedBy>Megan Goebel</cp:lastModifiedBy>
  <cp:revision>3</cp:revision>
  <dcterms:created xsi:type="dcterms:W3CDTF">2017-06-05T16:46:02Z</dcterms:created>
  <dcterms:modified xsi:type="dcterms:W3CDTF">2017-06-06T00:06:37Z</dcterms:modified>
</cp:coreProperties>
</file>