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95"/>
  </p:normalViewPr>
  <p:slideViewPr>
    <p:cSldViewPr snapToGrid="0" snapToObjects="1">
      <p:cViewPr varScale="1">
        <p:scale>
          <a:sx n="95" d="100"/>
          <a:sy n="95" d="100"/>
        </p:scale>
        <p:origin x="200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C4A6-FD92-BD48-8C89-BEBDD3CDCBAC}" type="datetimeFigureOut">
              <a:rPr lang="en-US" smtClean="0"/>
              <a:t>6/5/17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DBC0-44AA-6B48-90E7-38D36EE15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97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C4A6-FD92-BD48-8C89-BEBDD3CDCBAC}" type="datetimeFigureOut">
              <a:rPr lang="en-US" smtClean="0"/>
              <a:t>6/5/17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DBC0-44AA-6B48-90E7-38D36EE15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3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C4A6-FD92-BD48-8C89-BEBDD3CDCBAC}" type="datetimeFigureOut">
              <a:rPr lang="en-US" smtClean="0"/>
              <a:t>6/5/17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DBC0-44AA-6B48-90E7-38D36EE15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9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C4A6-FD92-BD48-8C89-BEBDD3CDCBAC}" type="datetimeFigureOut">
              <a:rPr lang="en-US" smtClean="0"/>
              <a:t>6/5/17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DBC0-44AA-6B48-90E7-38D36EE15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55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C4A6-FD92-BD48-8C89-BEBDD3CDCBAC}" type="datetimeFigureOut">
              <a:rPr lang="en-US" smtClean="0"/>
              <a:t>6/5/17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DBC0-44AA-6B48-90E7-38D36EE15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C4A6-FD92-BD48-8C89-BEBDD3CDCBAC}" type="datetimeFigureOut">
              <a:rPr lang="en-US" smtClean="0"/>
              <a:t>6/5/17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DBC0-44AA-6B48-90E7-38D36EE15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10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C4A6-FD92-BD48-8C89-BEBDD3CDCBAC}" type="datetimeFigureOut">
              <a:rPr lang="en-US" smtClean="0"/>
              <a:t>6/5/17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DBC0-44AA-6B48-90E7-38D36EE15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90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C4A6-FD92-BD48-8C89-BEBDD3CDCBAC}" type="datetimeFigureOut">
              <a:rPr lang="en-US" smtClean="0"/>
              <a:t>6/5/17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DBC0-44AA-6B48-90E7-38D36EE15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73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C4A6-FD92-BD48-8C89-BEBDD3CDCBAC}" type="datetimeFigureOut">
              <a:rPr lang="en-US" smtClean="0"/>
              <a:t>6/5/17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DBC0-44AA-6B48-90E7-38D36EE15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30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C4A6-FD92-BD48-8C89-BEBDD3CDCBAC}" type="datetimeFigureOut">
              <a:rPr lang="en-US" smtClean="0"/>
              <a:t>6/5/17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DBC0-44AA-6B48-90E7-38D36EE15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8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C4A6-FD92-BD48-8C89-BEBDD3CDCBAC}" type="datetimeFigureOut">
              <a:rPr lang="en-US" smtClean="0"/>
              <a:t>6/5/17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DBC0-44AA-6B48-90E7-38D36EE15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38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2C4A6-FD92-BD48-8C89-BEBDD3CDCBAC}" type="datetimeFigureOut">
              <a:rPr lang="en-US" smtClean="0"/>
              <a:t>6/5/17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6DBC0-44AA-6B48-90E7-38D36EE15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35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18" y="2194111"/>
            <a:ext cx="10058400" cy="1929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21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Goebel</dc:creator>
  <cp:lastModifiedBy>Megan Goebel</cp:lastModifiedBy>
  <cp:revision>3</cp:revision>
  <dcterms:created xsi:type="dcterms:W3CDTF">2017-06-05T16:46:02Z</dcterms:created>
  <dcterms:modified xsi:type="dcterms:W3CDTF">2017-06-06T00:06:37Z</dcterms:modified>
</cp:coreProperties>
</file>